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59" r:id="rId17"/>
    <p:sldId id="265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61" r:id="rId26"/>
    <p:sldId id="266" r:id="rId27"/>
    <p:sldId id="276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2" d="100"/>
          <a:sy n="132" d="100"/>
        </p:scale>
        <p:origin x="-168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28520-7314-4B3A-AF15-D02A8F137A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EC202C6-B388-4F81-B2CE-C239575B89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BC1CD67-06F9-417C-A965-EA48958139A4}" type="parTrans" cxnId="{4954194F-CB92-40C2-B81F-1CEA79E8FB52}">
      <dgm:prSet/>
      <dgm:spPr/>
    </dgm:pt>
    <dgm:pt modelId="{6E1BBB59-D0F2-4164-BFEF-3E670E4C1C1C}" type="sibTrans" cxnId="{4954194F-CB92-40C2-B81F-1CEA79E8FB52}">
      <dgm:prSet/>
      <dgm:spPr/>
    </dgm:pt>
    <dgm:pt modelId="{CD0884A8-C066-4E2D-AC4B-FF8B57245D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161C290-67BC-49F1-B6E4-15FE39907947}" type="parTrans" cxnId="{668D2C3F-061D-43BC-96F2-81EF0BAC63C1}">
      <dgm:prSet/>
      <dgm:spPr/>
    </dgm:pt>
    <dgm:pt modelId="{B27F732A-05EE-485E-A16F-CDB476B6BCD0}" type="sibTrans" cxnId="{668D2C3F-061D-43BC-96F2-81EF0BAC63C1}">
      <dgm:prSet/>
      <dgm:spPr/>
    </dgm:pt>
    <dgm:pt modelId="{02C8F0AE-5991-47C3-A0D2-AF20602499C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78254D1-A9CA-4C50-BABE-2A2093970260}" type="parTrans" cxnId="{5CF4CEF9-BAFF-4FDC-BFBB-DF3B2AD437EA}">
      <dgm:prSet/>
      <dgm:spPr/>
    </dgm:pt>
    <dgm:pt modelId="{7827657B-98E7-4E05-84FD-076904F8E6AE}" type="sibTrans" cxnId="{5CF4CEF9-BAFF-4FDC-BFBB-DF3B2AD437EA}">
      <dgm:prSet/>
      <dgm:spPr/>
    </dgm:pt>
    <dgm:pt modelId="{EF0C0DF0-B8A2-4026-988F-8020E61466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2AC02CC-80B0-4FFA-AAEF-8A9CB1D4268F}" type="parTrans" cxnId="{E6AE2D18-F9EC-48C6-B2AC-E36DAB37132E}">
      <dgm:prSet/>
      <dgm:spPr/>
    </dgm:pt>
    <dgm:pt modelId="{1BAF8F15-C402-4CB7-9D63-BEBC7872A55D}" type="sibTrans" cxnId="{E6AE2D18-F9EC-48C6-B2AC-E36DAB37132E}">
      <dgm:prSet/>
      <dgm:spPr/>
    </dgm:pt>
    <dgm:pt modelId="{516BA87F-58DB-42D2-879D-BC46098BF5C3}" type="pres">
      <dgm:prSet presAssocID="{E7928520-7314-4B3A-AF15-D02A8F137A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AA3D7E-6862-4A1E-8C39-640AA78EDEB9}" type="pres">
      <dgm:prSet presAssocID="{1EC202C6-B388-4F81-B2CE-C239575B8938}" presName="hierRoot1" presStyleCnt="0">
        <dgm:presLayoutVars>
          <dgm:hierBranch/>
        </dgm:presLayoutVars>
      </dgm:prSet>
      <dgm:spPr/>
    </dgm:pt>
    <dgm:pt modelId="{64AF98A9-7492-4617-B51E-A68E51357A95}" type="pres">
      <dgm:prSet presAssocID="{1EC202C6-B388-4F81-B2CE-C239575B8938}" presName="rootComposite1" presStyleCnt="0"/>
      <dgm:spPr/>
    </dgm:pt>
    <dgm:pt modelId="{A8F2C4E9-98E0-42A5-9CB8-10442C4F1AD1}" type="pres">
      <dgm:prSet presAssocID="{1EC202C6-B388-4F81-B2CE-C239575B89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6A67702-AD87-412F-83E1-0D421A39C72F}" type="pres">
      <dgm:prSet presAssocID="{1EC202C6-B388-4F81-B2CE-C239575B8938}" presName="rootConnector1" presStyleLbl="node1" presStyleIdx="0" presStyleCnt="0"/>
      <dgm:spPr/>
      <dgm:t>
        <a:bodyPr/>
        <a:lstStyle/>
        <a:p>
          <a:endParaRPr lang="cs-CZ"/>
        </a:p>
      </dgm:t>
    </dgm:pt>
    <dgm:pt modelId="{4E6721FB-158E-45B1-AE2B-E90A9F9B96AF}" type="pres">
      <dgm:prSet presAssocID="{1EC202C6-B388-4F81-B2CE-C239575B8938}" presName="hierChild2" presStyleCnt="0"/>
      <dgm:spPr/>
    </dgm:pt>
    <dgm:pt modelId="{0965C832-48AC-4626-9E6A-F68A0481FCC8}" type="pres">
      <dgm:prSet presAssocID="{3161C290-67BC-49F1-B6E4-15FE39907947}" presName="Name35" presStyleLbl="parChTrans1D2" presStyleIdx="0" presStyleCnt="3"/>
      <dgm:spPr/>
    </dgm:pt>
    <dgm:pt modelId="{9E32D856-C901-461E-9084-60C4E7B625EB}" type="pres">
      <dgm:prSet presAssocID="{CD0884A8-C066-4E2D-AC4B-FF8B57245DFC}" presName="hierRoot2" presStyleCnt="0">
        <dgm:presLayoutVars>
          <dgm:hierBranch/>
        </dgm:presLayoutVars>
      </dgm:prSet>
      <dgm:spPr/>
    </dgm:pt>
    <dgm:pt modelId="{9F47F8BE-F117-4D0A-83B7-18E49D1CBF5C}" type="pres">
      <dgm:prSet presAssocID="{CD0884A8-C066-4E2D-AC4B-FF8B57245DFC}" presName="rootComposite" presStyleCnt="0"/>
      <dgm:spPr/>
    </dgm:pt>
    <dgm:pt modelId="{12242021-EAF8-4E6F-94E9-E7FBE19F9565}" type="pres">
      <dgm:prSet presAssocID="{CD0884A8-C066-4E2D-AC4B-FF8B57245DF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9EB1E25-DC4E-4138-86F7-51A5340B18D7}" type="pres">
      <dgm:prSet presAssocID="{CD0884A8-C066-4E2D-AC4B-FF8B57245DFC}" presName="rootConnector" presStyleLbl="node2" presStyleIdx="0" presStyleCnt="3"/>
      <dgm:spPr/>
      <dgm:t>
        <a:bodyPr/>
        <a:lstStyle/>
        <a:p>
          <a:endParaRPr lang="cs-CZ"/>
        </a:p>
      </dgm:t>
    </dgm:pt>
    <dgm:pt modelId="{0C83C43C-C4B6-4DF2-81A1-39F4294F6155}" type="pres">
      <dgm:prSet presAssocID="{CD0884A8-C066-4E2D-AC4B-FF8B57245DFC}" presName="hierChild4" presStyleCnt="0"/>
      <dgm:spPr/>
    </dgm:pt>
    <dgm:pt modelId="{DBB73D58-2BCB-4789-B323-53D15EA8EC7C}" type="pres">
      <dgm:prSet presAssocID="{CD0884A8-C066-4E2D-AC4B-FF8B57245DFC}" presName="hierChild5" presStyleCnt="0"/>
      <dgm:spPr/>
    </dgm:pt>
    <dgm:pt modelId="{3A117656-8D37-4DBC-87CC-7B00161F7A0F}" type="pres">
      <dgm:prSet presAssocID="{478254D1-A9CA-4C50-BABE-2A2093970260}" presName="Name35" presStyleLbl="parChTrans1D2" presStyleIdx="1" presStyleCnt="3"/>
      <dgm:spPr/>
    </dgm:pt>
    <dgm:pt modelId="{50367C7B-B2A4-4F5C-BD78-5632361C3A7B}" type="pres">
      <dgm:prSet presAssocID="{02C8F0AE-5991-47C3-A0D2-AF20602499C1}" presName="hierRoot2" presStyleCnt="0">
        <dgm:presLayoutVars>
          <dgm:hierBranch/>
        </dgm:presLayoutVars>
      </dgm:prSet>
      <dgm:spPr/>
    </dgm:pt>
    <dgm:pt modelId="{8742F85B-41F2-4581-A1E2-55FB026946FA}" type="pres">
      <dgm:prSet presAssocID="{02C8F0AE-5991-47C3-A0D2-AF20602499C1}" presName="rootComposite" presStyleCnt="0"/>
      <dgm:spPr/>
    </dgm:pt>
    <dgm:pt modelId="{A52A60D5-A662-4B23-B9D9-935159783EE4}" type="pres">
      <dgm:prSet presAssocID="{02C8F0AE-5991-47C3-A0D2-AF20602499C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A12CEDC-3811-448E-8BC2-E4F2CF932E7E}" type="pres">
      <dgm:prSet presAssocID="{02C8F0AE-5991-47C3-A0D2-AF20602499C1}" presName="rootConnector" presStyleLbl="node2" presStyleIdx="1" presStyleCnt="3"/>
      <dgm:spPr/>
      <dgm:t>
        <a:bodyPr/>
        <a:lstStyle/>
        <a:p>
          <a:endParaRPr lang="cs-CZ"/>
        </a:p>
      </dgm:t>
    </dgm:pt>
    <dgm:pt modelId="{1E5F3517-9B71-4147-B9A0-D0E92B11554F}" type="pres">
      <dgm:prSet presAssocID="{02C8F0AE-5991-47C3-A0D2-AF20602499C1}" presName="hierChild4" presStyleCnt="0"/>
      <dgm:spPr/>
    </dgm:pt>
    <dgm:pt modelId="{1525A1D6-3DD3-472D-B322-CE1E6319A420}" type="pres">
      <dgm:prSet presAssocID="{02C8F0AE-5991-47C3-A0D2-AF20602499C1}" presName="hierChild5" presStyleCnt="0"/>
      <dgm:spPr/>
    </dgm:pt>
    <dgm:pt modelId="{5D08FA8A-C8F6-4A4B-9D4B-92B2619365E1}" type="pres">
      <dgm:prSet presAssocID="{E2AC02CC-80B0-4FFA-AAEF-8A9CB1D4268F}" presName="Name35" presStyleLbl="parChTrans1D2" presStyleIdx="2" presStyleCnt="3"/>
      <dgm:spPr/>
    </dgm:pt>
    <dgm:pt modelId="{83B8EB39-5250-493D-96A1-32AAEA9C4676}" type="pres">
      <dgm:prSet presAssocID="{EF0C0DF0-B8A2-4026-988F-8020E61466C8}" presName="hierRoot2" presStyleCnt="0">
        <dgm:presLayoutVars>
          <dgm:hierBranch/>
        </dgm:presLayoutVars>
      </dgm:prSet>
      <dgm:spPr/>
    </dgm:pt>
    <dgm:pt modelId="{9481B6E2-DC57-495F-88AD-6A631646ED1A}" type="pres">
      <dgm:prSet presAssocID="{EF0C0DF0-B8A2-4026-988F-8020E61466C8}" presName="rootComposite" presStyleCnt="0"/>
      <dgm:spPr/>
    </dgm:pt>
    <dgm:pt modelId="{0F14C4A4-4C7A-4E88-9A7D-9830250352E8}" type="pres">
      <dgm:prSet presAssocID="{EF0C0DF0-B8A2-4026-988F-8020E61466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0BBC36-3D3D-40D7-8272-86163EE825EC}" type="pres">
      <dgm:prSet presAssocID="{EF0C0DF0-B8A2-4026-988F-8020E61466C8}" presName="rootConnector" presStyleLbl="node2" presStyleIdx="2" presStyleCnt="3"/>
      <dgm:spPr/>
      <dgm:t>
        <a:bodyPr/>
        <a:lstStyle/>
        <a:p>
          <a:endParaRPr lang="cs-CZ"/>
        </a:p>
      </dgm:t>
    </dgm:pt>
    <dgm:pt modelId="{EB01585C-8A36-45CB-AB39-5E70999DEEA3}" type="pres">
      <dgm:prSet presAssocID="{EF0C0DF0-B8A2-4026-988F-8020E61466C8}" presName="hierChild4" presStyleCnt="0"/>
      <dgm:spPr/>
    </dgm:pt>
    <dgm:pt modelId="{020BCAE9-8F78-444A-ADAC-8E4300C034EF}" type="pres">
      <dgm:prSet presAssocID="{EF0C0DF0-B8A2-4026-988F-8020E61466C8}" presName="hierChild5" presStyleCnt="0"/>
      <dgm:spPr/>
    </dgm:pt>
    <dgm:pt modelId="{E3EFEAC8-09C0-4A27-AFF5-7601EA76BF48}" type="pres">
      <dgm:prSet presAssocID="{1EC202C6-B388-4F81-B2CE-C239575B8938}" presName="hierChild3" presStyleCnt="0"/>
      <dgm:spPr/>
    </dgm:pt>
  </dgm:ptLst>
  <dgm:cxnLst>
    <dgm:cxn modelId="{D445733B-8627-416C-A507-64F3F223BE8A}" type="presOf" srcId="{478254D1-A9CA-4C50-BABE-2A2093970260}" destId="{3A117656-8D37-4DBC-87CC-7B00161F7A0F}" srcOrd="0" destOrd="0" presId="urn:microsoft.com/office/officeart/2005/8/layout/orgChart1"/>
    <dgm:cxn modelId="{5F160836-6007-49CE-8837-51E99E6C4939}" type="presOf" srcId="{E2AC02CC-80B0-4FFA-AAEF-8A9CB1D4268F}" destId="{5D08FA8A-C8F6-4A4B-9D4B-92B2619365E1}" srcOrd="0" destOrd="0" presId="urn:microsoft.com/office/officeart/2005/8/layout/orgChart1"/>
    <dgm:cxn modelId="{487F101C-733C-42D3-B623-6890EDA10896}" type="presOf" srcId="{3161C290-67BC-49F1-B6E4-15FE39907947}" destId="{0965C832-48AC-4626-9E6A-F68A0481FCC8}" srcOrd="0" destOrd="0" presId="urn:microsoft.com/office/officeart/2005/8/layout/orgChart1"/>
    <dgm:cxn modelId="{C960C4D5-BCFF-4852-A90F-3E75809B074E}" type="presOf" srcId="{CD0884A8-C066-4E2D-AC4B-FF8B57245DFC}" destId="{12242021-EAF8-4E6F-94E9-E7FBE19F9565}" srcOrd="0" destOrd="0" presId="urn:microsoft.com/office/officeart/2005/8/layout/orgChart1"/>
    <dgm:cxn modelId="{881C389F-3859-4E49-B600-E9665A55E2CF}" type="presOf" srcId="{1EC202C6-B388-4F81-B2CE-C239575B8938}" destId="{16A67702-AD87-412F-83E1-0D421A39C72F}" srcOrd="1" destOrd="0" presId="urn:microsoft.com/office/officeart/2005/8/layout/orgChart1"/>
    <dgm:cxn modelId="{DFAF971E-1E92-47DD-A229-CE3148D14493}" type="presOf" srcId="{EF0C0DF0-B8A2-4026-988F-8020E61466C8}" destId="{0F14C4A4-4C7A-4E88-9A7D-9830250352E8}" srcOrd="0" destOrd="0" presId="urn:microsoft.com/office/officeart/2005/8/layout/orgChart1"/>
    <dgm:cxn modelId="{253235B3-B45E-4C41-82A6-7F32D2C68D2C}" type="presOf" srcId="{1EC202C6-B388-4F81-B2CE-C239575B8938}" destId="{A8F2C4E9-98E0-42A5-9CB8-10442C4F1AD1}" srcOrd="0" destOrd="0" presId="urn:microsoft.com/office/officeart/2005/8/layout/orgChart1"/>
    <dgm:cxn modelId="{EA06D566-F9A5-4BD1-8422-24E469228204}" type="presOf" srcId="{02C8F0AE-5991-47C3-A0D2-AF20602499C1}" destId="{A52A60D5-A662-4B23-B9D9-935159783EE4}" srcOrd="0" destOrd="0" presId="urn:microsoft.com/office/officeart/2005/8/layout/orgChart1"/>
    <dgm:cxn modelId="{668D2C3F-061D-43BC-96F2-81EF0BAC63C1}" srcId="{1EC202C6-B388-4F81-B2CE-C239575B8938}" destId="{CD0884A8-C066-4E2D-AC4B-FF8B57245DFC}" srcOrd="0" destOrd="0" parTransId="{3161C290-67BC-49F1-B6E4-15FE39907947}" sibTransId="{B27F732A-05EE-485E-A16F-CDB476B6BCD0}"/>
    <dgm:cxn modelId="{7854FEAC-791E-4E12-823A-70B81540EF55}" type="presOf" srcId="{CD0884A8-C066-4E2D-AC4B-FF8B57245DFC}" destId="{59EB1E25-DC4E-4138-86F7-51A5340B18D7}" srcOrd="1" destOrd="0" presId="urn:microsoft.com/office/officeart/2005/8/layout/orgChart1"/>
    <dgm:cxn modelId="{00DFF1E0-434A-426E-9829-A72BA9438750}" type="presOf" srcId="{E7928520-7314-4B3A-AF15-D02A8F137AC8}" destId="{516BA87F-58DB-42D2-879D-BC46098BF5C3}" srcOrd="0" destOrd="0" presId="urn:microsoft.com/office/officeart/2005/8/layout/orgChart1"/>
    <dgm:cxn modelId="{101CDD3E-D26D-4C0E-9BEE-8AFA09A464E9}" type="presOf" srcId="{02C8F0AE-5991-47C3-A0D2-AF20602499C1}" destId="{9A12CEDC-3811-448E-8BC2-E4F2CF932E7E}" srcOrd="1" destOrd="0" presId="urn:microsoft.com/office/officeart/2005/8/layout/orgChart1"/>
    <dgm:cxn modelId="{5CF4CEF9-BAFF-4FDC-BFBB-DF3B2AD437EA}" srcId="{1EC202C6-B388-4F81-B2CE-C239575B8938}" destId="{02C8F0AE-5991-47C3-A0D2-AF20602499C1}" srcOrd="1" destOrd="0" parTransId="{478254D1-A9CA-4C50-BABE-2A2093970260}" sibTransId="{7827657B-98E7-4E05-84FD-076904F8E6AE}"/>
    <dgm:cxn modelId="{E6AE2D18-F9EC-48C6-B2AC-E36DAB37132E}" srcId="{1EC202C6-B388-4F81-B2CE-C239575B8938}" destId="{EF0C0DF0-B8A2-4026-988F-8020E61466C8}" srcOrd="2" destOrd="0" parTransId="{E2AC02CC-80B0-4FFA-AAEF-8A9CB1D4268F}" sibTransId="{1BAF8F15-C402-4CB7-9D63-BEBC7872A55D}"/>
    <dgm:cxn modelId="{4954194F-CB92-40C2-B81F-1CEA79E8FB52}" srcId="{E7928520-7314-4B3A-AF15-D02A8F137AC8}" destId="{1EC202C6-B388-4F81-B2CE-C239575B8938}" srcOrd="0" destOrd="0" parTransId="{ABC1CD67-06F9-417C-A965-EA48958139A4}" sibTransId="{6E1BBB59-D0F2-4164-BFEF-3E670E4C1C1C}"/>
    <dgm:cxn modelId="{713F2F8C-FFE1-487F-9B60-6B2F21107077}" type="presOf" srcId="{EF0C0DF0-B8A2-4026-988F-8020E61466C8}" destId="{B40BBC36-3D3D-40D7-8272-86163EE825EC}" srcOrd="1" destOrd="0" presId="urn:microsoft.com/office/officeart/2005/8/layout/orgChart1"/>
    <dgm:cxn modelId="{7832E898-A3F1-41F8-B7CE-2058E4B8D4B3}" type="presParOf" srcId="{516BA87F-58DB-42D2-879D-BC46098BF5C3}" destId="{39AA3D7E-6862-4A1E-8C39-640AA78EDEB9}" srcOrd="0" destOrd="0" presId="urn:microsoft.com/office/officeart/2005/8/layout/orgChart1"/>
    <dgm:cxn modelId="{412450D4-B1C1-4B96-99F3-07C1BD7B6790}" type="presParOf" srcId="{39AA3D7E-6862-4A1E-8C39-640AA78EDEB9}" destId="{64AF98A9-7492-4617-B51E-A68E51357A95}" srcOrd="0" destOrd="0" presId="urn:microsoft.com/office/officeart/2005/8/layout/orgChart1"/>
    <dgm:cxn modelId="{F286D6A9-3D3E-45B3-8B90-5FC4655F7C87}" type="presParOf" srcId="{64AF98A9-7492-4617-B51E-A68E51357A95}" destId="{A8F2C4E9-98E0-42A5-9CB8-10442C4F1AD1}" srcOrd="0" destOrd="0" presId="urn:microsoft.com/office/officeart/2005/8/layout/orgChart1"/>
    <dgm:cxn modelId="{CD72CB91-B2E6-44AA-BB98-58E03CF27161}" type="presParOf" srcId="{64AF98A9-7492-4617-B51E-A68E51357A95}" destId="{16A67702-AD87-412F-83E1-0D421A39C72F}" srcOrd="1" destOrd="0" presId="urn:microsoft.com/office/officeart/2005/8/layout/orgChart1"/>
    <dgm:cxn modelId="{F6232667-709B-48AB-9EFB-5E27EEDD6A34}" type="presParOf" srcId="{39AA3D7E-6862-4A1E-8C39-640AA78EDEB9}" destId="{4E6721FB-158E-45B1-AE2B-E90A9F9B96AF}" srcOrd="1" destOrd="0" presId="urn:microsoft.com/office/officeart/2005/8/layout/orgChart1"/>
    <dgm:cxn modelId="{5F389A6A-888C-4F4F-A328-7ABDB37BD309}" type="presParOf" srcId="{4E6721FB-158E-45B1-AE2B-E90A9F9B96AF}" destId="{0965C832-48AC-4626-9E6A-F68A0481FCC8}" srcOrd="0" destOrd="0" presId="urn:microsoft.com/office/officeart/2005/8/layout/orgChart1"/>
    <dgm:cxn modelId="{69FBE512-C629-4065-A6E2-F0873A8EBE9F}" type="presParOf" srcId="{4E6721FB-158E-45B1-AE2B-E90A9F9B96AF}" destId="{9E32D856-C901-461E-9084-60C4E7B625EB}" srcOrd="1" destOrd="0" presId="urn:microsoft.com/office/officeart/2005/8/layout/orgChart1"/>
    <dgm:cxn modelId="{A120444A-513D-4BC8-9D7E-530E5E839F34}" type="presParOf" srcId="{9E32D856-C901-461E-9084-60C4E7B625EB}" destId="{9F47F8BE-F117-4D0A-83B7-18E49D1CBF5C}" srcOrd="0" destOrd="0" presId="urn:microsoft.com/office/officeart/2005/8/layout/orgChart1"/>
    <dgm:cxn modelId="{E85987DD-5BA6-4D15-9796-C4E8A9A4C076}" type="presParOf" srcId="{9F47F8BE-F117-4D0A-83B7-18E49D1CBF5C}" destId="{12242021-EAF8-4E6F-94E9-E7FBE19F9565}" srcOrd="0" destOrd="0" presId="urn:microsoft.com/office/officeart/2005/8/layout/orgChart1"/>
    <dgm:cxn modelId="{C8917A2A-25C4-417C-9C46-FCD2F70487D5}" type="presParOf" srcId="{9F47F8BE-F117-4D0A-83B7-18E49D1CBF5C}" destId="{59EB1E25-DC4E-4138-86F7-51A5340B18D7}" srcOrd="1" destOrd="0" presId="urn:microsoft.com/office/officeart/2005/8/layout/orgChart1"/>
    <dgm:cxn modelId="{5E665AB8-6D02-4779-BD5A-146AC908AE81}" type="presParOf" srcId="{9E32D856-C901-461E-9084-60C4E7B625EB}" destId="{0C83C43C-C4B6-4DF2-81A1-39F4294F6155}" srcOrd="1" destOrd="0" presId="urn:microsoft.com/office/officeart/2005/8/layout/orgChart1"/>
    <dgm:cxn modelId="{653A23D9-9026-4522-8B34-D500EDEA3CA3}" type="presParOf" srcId="{9E32D856-C901-461E-9084-60C4E7B625EB}" destId="{DBB73D58-2BCB-4789-B323-53D15EA8EC7C}" srcOrd="2" destOrd="0" presId="urn:microsoft.com/office/officeart/2005/8/layout/orgChart1"/>
    <dgm:cxn modelId="{A94FCEF1-C69E-4802-BDFB-6F8257B3BBE2}" type="presParOf" srcId="{4E6721FB-158E-45B1-AE2B-E90A9F9B96AF}" destId="{3A117656-8D37-4DBC-87CC-7B00161F7A0F}" srcOrd="2" destOrd="0" presId="urn:microsoft.com/office/officeart/2005/8/layout/orgChart1"/>
    <dgm:cxn modelId="{AEEAB21B-E2D6-4C3C-8D52-E8B410D49121}" type="presParOf" srcId="{4E6721FB-158E-45B1-AE2B-E90A9F9B96AF}" destId="{50367C7B-B2A4-4F5C-BD78-5632361C3A7B}" srcOrd="3" destOrd="0" presId="urn:microsoft.com/office/officeart/2005/8/layout/orgChart1"/>
    <dgm:cxn modelId="{FEA8F0E1-B226-40C8-B595-591EB26D9DF1}" type="presParOf" srcId="{50367C7B-B2A4-4F5C-BD78-5632361C3A7B}" destId="{8742F85B-41F2-4581-A1E2-55FB026946FA}" srcOrd="0" destOrd="0" presId="urn:microsoft.com/office/officeart/2005/8/layout/orgChart1"/>
    <dgm:cxn modelId="{33CEC22F-6AB9-4050-A5F4-4BDF6FFF4358}" type="presParOf" srcId="{8742F85B-41F2-4581-A1E2-55FB026946FA}" destId="{A52A60D5-A662-4B23-B9D9-935159783EE4}" srcOrd="0" destOrd="0" presId="urn:microsoft.com/office/officeart/2005/8/layout/orgChart1"/>
    <dgm:cxn modelId="{8E355E54-C90F-47F3-B8E6-BF4DF2AA02D5}" type="presParOf" srcId="{8742F85B-41F2-4581-A1E2-55FB026946FA}" destId="{9A12CEDC-3811-448E-8BC2-E4F2CF932E7E}" srcOrd="1" destOrd="0" presId="urn:microsoft.com/office/officeart/2005/8/layout/orgChart1"/>
    <dgm:cxn modelId="{99F87A8B-AE30-43B7-9583-CFB2ED1C5E84}" type="presParOf" srcId="{50367C7B-B2A4-4F5C-BD78-5632361C3A7B}" destId="{1E5F3517-9B71-4147-B9A0-D0E92B11554F}" srcOrd="1" destOrd="0" presId="urn:microsoft.com/office/officeart/2005/8/layout/orgChart1"/>
    <dgm:cxn modelId="{97A125F5-9756-4C43-A872-4903E8A9D950}" type="presParOf" srcId="{50367C7B-B2A4-4F5C-BD78-5632361C3A7B}" destId="{1525A1D6-3DD3-472D-B322-CE1E6319A420}" srcOrd="2" destOrd="0" presId="urn:microsoft.com/office/officeart/2005/8/layout/orgChart1"/>
    <dgm:cxn modelId="{48637EF1-FCA9-4CD2-900F-61166BF0CFD4}" type="presParOf" srcId="{4E6721FB-158E-45B1-AE2B-E90A9F9B96AF}" destId="{5D08FA8A-C8F6-4A4B-9D4B-92B2619365E1}" srcOrd="4" destOrd="0" presId="urn:microsoft.com/office/officeart/2005/8/layout/orgChart1"/>
    <dgm:cxn modelId="{CB156CCE-CE5A-445A-A7CA-F889D02D2ED8}" type="presParOf" srcId="{4E6721FB-158E-45B1-AE2B-E90A9F9B96AF}" destId="{83B8EB39-5250-493D-96A1-32AAEA9C4676}" srcOrd="5" destOrd="0" presId="urn:microsoft.com/office/officeart/2005/8/layout/orgChart1"/>
    <dgm:cxn modelId="{78AAF746-BBAD-4E42-BCC9-277571A49496}" type="presParOf" srcId="{83B8EB39-5250-493D-96A1-32AAEA9C4676}" destId="{9481B6E2-DC57-495F-88AD-6A631646ED1A}" srcOrd="0" destOrd="0" presId="urn:microsoft.com/office/officeart/2005/8/layout/orgChart1"/>
    <dgm:cxn modelId="{3BAF1151-A151-4D13-ADF0-79018C3200D5}" type="presParOf" srcId="{9481B6E2-DC57-495F-88AD-6A631646ED1A}" destId="{0F14C4A4-4C7A-4E88-9A7D-9830250352E8}" srcOrd="0" destOrd="0" presId="urn:microsoft.com/office/officeart/2005/8/layout/orgChart1"/>
    <dgm:cxn modelId="{550C6282-4412-44DD-BE9E-A6243CC2FF86}" type="presParOf" srcId="{9481B6E2-DC57-495F-88AD-6A631646ED1A}" destId="{B40BBC36-3D3D-40D7-8272-86163EE825EC}" srcOrd="1" destOrd="0" presId="urn:microsoft.com/office/officeart/2005/8/layout/orgChart1"/>
    <dgm:cxn modelId="{3503EDA7-3225-418C-A9DF-16DDEC1CB0D5}" type="presParOf" srcId="{83B8EB39-5250-493D-96A1-32AAEA9C4676}" destId="{EB01585C-8A36-45CB-AB39-5E70999DEEA3}" srcOrd="1" destOrd="0" presId="urn:microsoft.com/office/officeart/2005/8/layout/orgChart1"/>
    <dgm:cxn modelId="{25F76EA4-EC98-4BF2-A476-7BB92ABBEE67}" type="presParOf" srcId="{83B8EB39-5250-493D-96A1-32AAEA9C4676}" destId="{020BCAE9-8F78-444A-ADAC-8E4300C034EF}" srcOrd="2" destOrd="0" presId="urn:microsoft.com/office/officeart/2005/8/layout/orgChart1"/>
    <dgm:cxn modelId="{BC9942B4-F7E5-4D2E-96D4-C09965B13A67}" type="presParOf" srcId="{39AA3D7E-6862-4A1E-8C39-640AA78EDEB9}" destId="{E3EFEAC8-09C0-4A27-AFF5-7601EA76BF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8FA8A-C8F6-4A4B-9D4B-92B2619365E1}">
      <dsp:nvSpPr>
        <dsp:cNvPr id="0" name=""/>
        <dsp:cNvSpPr/>
      </dsp:nvSpPr>
      <dsp:spPr>
        <a:xfrm>
          <a:off x="4114799" y="20865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17656-8D37-4DBC-87CC-7B00161F7A0F}">
      <dsp:nvSpPr>
        <dsp:cNvPr id="0" name=""/>
        <dsp:cNvSpPr/>
      </dsp:nvSpPr>
      <dsp:spPr>
        <a:xfrm>
          <a:off x="4069079" y="20865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5C832-48AC-4626-9E6A-F68A0481FCC8}">
      <dsp:nvSpPr>
        <dsp:cNvPr id="0" name=""/>
        <dsp:cNvSpPr/>
      </dsp:nvSpPr>
      <dsp:spPr>
        <a:xfrm>
          <a:off x="1203548" y="20865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2C4E9-98E0-42A5-9CB8-10442C4F1AD1}">
      <dsp:nvSpPr>
        <dsp:cNvPr id="0" name=""/>
        <dsp:cNvSpPr/>
      </dsp:nvSpPr>
      <dsp:spPr>
        <a:xfrm>
          <a:off x="2911803" y="8835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911803" y="883555"/>
        <a:ext cx="2405992" cy="1202996"/>
      </dsp:txXfrm>
    </dsp:sp>
    <dsp:sp modelId="{12242021-EAF8-4E6F-94E9-E7FBE19F9565}">
      <dsp:nvSpPr>
        <dsp:cNvPr id="0" name=""/>
        <dsp:cNvSpPr/>
      </dsp:nvSpPr>
      <dsp:spPr>
        <a:xfrm>
          <a:off x="552" y="25918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52" y="2591810"/>
        <a:ext cx="2405992" cy="1202996"/>
      </dsp:txXfrm>
    </dsp:sp>
    <dsp:sp modelId="{A52A60D5-A662-4B23-B9D9-935159783EE4}">
      <dsp:nvSpPr>
        <dsp:cNvPr id="0" name=""/>
        <dsp:cNvSpPr/>
      </dsp:nvSpPr>
      <dsp:spPr>
        <a:xfrm>
          <a:off x="2911803" y="25918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911803" y="2591810"/>
        <a:ext cx="2405992" cy="1202996"/>
      </dsp:txXfrm>
    </dsp:sp>
    <dsp:sp modelId="{0F14C4A4-4C7A-4E88-9A7D-9830250352E8}">
      <dsp:nvSpPr>
        <dsp:cNvPr id="0" name=""/>
        <dsp:cNvSpPr/>
      </dsp:nvSpPr>
      <dsp:spPr>
        <a:xfrm>
          <a:off x="5823054" y="25918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823054" y="2591810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F14F2-ADD5-4E39-BC18-A5369DBEA3D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576502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F7FAD-6DD7-4AC1-B170-0ABE5EC29E9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271345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1C3AF-5CE8-4919-982E-8C1292FAD51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939890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95AC7-B721-49DF-8479-10080D76F03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903913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EA5A7-0BC6-484D-968F-D1CD359786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876365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C19CC-303E-4A9C-A1CB-9B229121070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33358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50AE3-74C6-47CC-8640-417803C3D9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773989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328AD-A879-4113-AAED-143C2E2BB2E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885864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D8611-2A87-4B67-A1BC-A7E75626A6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06990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93CD1-ED0C-46E8-B56B-7E8A6FC2758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401568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D4F90-6B16-4E9E-909B-4B1C53A4A89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620203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64BFA-8C72-4050-903E-08B5A32B8D2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530806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9844F86F-4B4D-49C5-A52D-D624A1ED306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advClick="0" advTm="3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3086" name="Group 5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308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3087" name="WordArt 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accent1">
                      <a:alpha val="5882"/>
                    </a:scheme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accent1">
                      <a:alpha val="5882"/>
                    </a:scheme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accent1">
                      <a:alpha val="5882"/>
                    </a:scheme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219200" y="1385888"/>
            <a:ext cx="6429375" cy="5472112"/>
            <a:chOff x="697" y="3757"/>
            <a:chExt cx="10125" cy="8617"/>
          </a:xfrm>
        </p:grpSpPr>
        <p:grpSp>
          <p:nvGrpSpPr>
            <p:cNvPr id="3082" name="Group 24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3084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6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3083" name="WordArt 2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295400" y="1385888"/>
            <a:ext cx="6429375" cy="5472112"/>
            <a:chOff x="697" y="3757"/>
            <a:chExt cx="10125" cy="8617"/>
          </a:xfrm>
        </p:grpSpPr>
        <p:grpSp>
          <p:nvGrpSpPr>
            <p:cNvPr id="3078" name="Group 29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3080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51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3079" name="WordArt 3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937" y="8236"/>
              <a:ext cx="4320" cy="25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CHCEME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ŽÍT S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VÁMI</a:t>
              </a:r>
            </a:p>
          </p:txBody>
        </p:sp>
      </p:grp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1274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127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1275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11272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 dirty="0">
                <a:solidFill>
                  <a:schemeClr val="tx2"/>
                </a:solidFill>
                <a:effectLst/>
              </a:rPr>
              <a:t>PC učebna pro 1. stupeň</a:t>
            </a:r>
          </a:p>
        </p:txBody>
      </p:sp>
      <p:pic>
        <p:nvPicPr>
          <p:cNvPr id="13" name="Obrázek 12" descr="foto škola 0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foto škola 084 (2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2298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230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2299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12296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 dirty="0">
                <a:solidFill>
                  <a:schemeClr val="tx2"/>
                </a:solidFill>
                <a:effectLst/>
              </a:rPr>
              <a:t>PC učebna pro 2. stupeň</a:t>
            </a:r>
          </a:p>
        </p:txBody>
      </p:sp>
      <p:pic>
        <p:nvPicPr>
          <p:cNvPr id="13" name="Obrázek 12" descr="foto škola 0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foto škola 07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3322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332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3323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13320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3600">
                <a:solidFill>
                  <a:schemeClr val="tx2"/>
                </a:solidFill>
                <a:effectLst/>
              </a:rPr>
              <a:t>Učebna </a:t>
            </a:r>
            <a:r>
              <a:rPr lang="cs-CZ" sz="3600" smtClean="0">
                <a:solidFill>
                  <a:schemeClr val="tx2"/>
                </a:solidFill>
                <a:effectLst/>
              </a:rPr>
              <a:t>logopedie </a:t>
            </a:r>
            <a:r>
              <a:rPr lang="cs-CZ" sz="3600" dirty="0">
                <a:solidFill>
                  <a:schemeClr val="tx2"/>
                </a:solidFill>
                <a:effectLst/>
              </a:rPr>
              <a:t>a individuální výuky</a:t>
            </a:r>
          </a:p>
        </p:txBody>
      </p:sp>
      <p:pic>
        <p:nvPicPr>
          <p:cNvPr id="13" name="Obrázek 12" descr="DSCN02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DSCN025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4344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434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4345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14342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600">
                <a:solidFill>
                  <a:schemeClr val="tx2"/>
                </a:solidFill>
                <a:effectLst/>
              </a:rPr>
              <a:t>Relaxační místnost s prvky snoezelenu</a:t>
            </a:r>
          </a:p>
        </p:txBody>
      </p:sp>
      <p:pic>
        <p:nvPicPr>
          <p:cNvPr id="14349" name="Picture 13" descr="DSCN02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DSCN02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5370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537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5371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15368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Tělocvična</a:t>
            </a:r>
          </a:p>
        </p:txBody>
      </p:sp>
      <p:pic>
        <p:nvPicPr>
          <p:cNvPr id="13" name="Obrázek 12" descr="foto škola 0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41166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foto škola 07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6395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639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6396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16393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07402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3600" dirty="0">
                <a:solidFill>
                  <a:schemeClr val="tx2"/>
                </a:solidFill>
                <a:effectLst/>
              </a:rPr>
              <a:t>Školní pozemek se zahradou a arboretem</a:t>
            </a:r>
          </a:p>
        </p:txBody>
      </p:sp>
      <p:pic>
        <p:nvPicPr>
          <p:cNvPr id="17" name="Obrázek 16" descr="DSCN024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1194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 descr="DSCN025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1194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 descr="DSCN024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1194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7416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741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79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7417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95400" y="1371600"/>
            <a:ext cx="6477000" cy="4951413"/>
            <a:chOff x="816" y="864"/>
            <a:chExt cx="4080" cy="3119"/>
          </a:xfrm>
        </p:grpSpPr>
        <p:pic>
          <p:nvPicPr>
            <p:cNvPr id="17414" name="Picture 8" descr="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64"/>
              <a:ext cx="4080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824" y="1056"/>
              <a:ext cx="217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295400" y="2667000"/>
            <a:ext cx="6705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Vzdělávací programy pro:</a:t>
            </a:r>
          </a:p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Základní školu praktickou – Škola 	otevřených dveří</a:t>
            </a:r>
          </a:p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Základní školu speciální – Chceme žít 	s vámi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8440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844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3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8441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95400" y="1371600"/>
            <a:ext cx="6477000" cy="4951413"/>
            <a:chOff x="816" y="864"/>
            <a:chExt cx="4080" cy="3119"/>
          </a:xfrm>
        </p:grpSpPr>
        <p:pic>
          <p:nvPicPr>
            <p:cNvPr id="18438" name="Picture 9" descr="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64"/>
              <a:ext cx="4080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4" y="1056"/>
              <a:ext cx="217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219200" y="2209800"/>
            <a:ext cx="6781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šicí dílna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školní dílna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cvičná kuchyňka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odborná učebna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počítačová učebna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cvičebna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zahrada </a:t>
            </a:r>
            <a:b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(pro výuku pěstitelských prací, tělesné výchovy, školní družinu, odpočinek a zábavu)</a:t>
            </a:r>
            <a:r>
              <a:rPr lang="cs-CZ" sz="1600" dirty="0"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9466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946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8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9467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95400" y="1371600"/>
            <a:ext cx="6477000" cy="4951413"/>
            <a:chOff x="816" y="864"/>
            <a:chExt cx="4080" cy="3119"/>
          </a:xfrm>
        </p:grpSpPr>
        <p:pic>
          <p:nvPicPr>
            <p:cNvPr id="19464" name="Picture 9" descr="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64"/>
              <a:ext cx="4080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4" y="1056"/>
              <a:ext cx="217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Šicí dílna</a:t>
            </a:r>
          </a:p>
        </p:txBody>
      </p:sp>
      <p:pic>
        <p:nvPicPr>
          <p:cNvPr id="50188" name="Picture 12" descr="foto škola 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 descr="foto škola 1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501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0490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049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0491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95400" y="1371600"/>
            <a:ext cx="6477000" cy="4951413"/>
            <a:chOff x="816" y="864"/>
            <a:chExt cx="4080" cy="3119"/>
          </a:xfrm>
        </p:grpSpPr>
        <p:pic>
          <p:nvPicPr>
            <p:cNvPr id="20488" name="Picture 9" descr="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64"/>
              <a:ext cx="4080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4" y="1056"/>
              <a:ext cx="217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Školní dílna</a:t>
            </a:r>
          </a:p>
        </p:txBody>
      </p:sp>
      <p:pic>
        <p:nvPicPr>
          <p:cNvPr id="15" name="Obrázek 14" descr="foto škola 1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 descr="foto škola 13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047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04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5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048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16764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70" name="WordArt 18"/>
          <p:cNvSpPr>
            <a:spLocks noChangeArrowheads="1" noChangeShapeType="1" noTextEdit="1"/>
          </p:cNvSpPr>
          <p:nvPr/>
        </p:nvSpPr>
        <p:spPr bwMode="auto">
          <a:xfrm>
            <a:off x="3505200" y="2057400"/>
            <a:ext cx="190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</a:t>
            </a:r>
          </a:p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Třebíč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33400" y="4572000"/>
            <a:ext cx="2209800" cy="1657350"/>
            <a:chOff x="336" y="2880"/>
            <a:chExt cx="1392" cy="1044"/>
          </a:xfrm>
        </p:grpSpPr>
        <p:pic>
          <p:nvPicPr>
            <p:cNvPr id="1045" name="Picture 19" descr="41normal"/>
            <p:cNvPicPr>
              <a:picLocks noChangeAspect="1" noChangeArrowheads="1"/>
            </p:cNvPicPr>
            <p:nvPr/>
          </p:nvPicPr>
          <p:blipFill>
            <a:blip r:embed="rId8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880"/>
              <a:ext cx="1392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36" y="2976"/>
              <a:ext cx="1392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endPara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r>
                <a:rPr lang="cs-CZ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352800" y="4572000"/>
            <a:ext cx="2209800" cy="1689100"/>
            <a:chOff x="2112" y="2880"/>
            <a:chExt cx="1392" cy="1064"/>
          </a:xfrm>
        </p:grpSpPr>
        <p:pic>
          <p:nvPicPr>
            <p:cNvPr id="1043" name="Picture 22" descr="9"/>
            <p:cNvPicPr>
              <a:picLocks noChangeAspect="1" noChangeArrowheads="1"/>
            </p:cNvPicPr>
            <p:nvPr/>
          </p:nvPicPr>
          <p:blipFill>
            <a:blip r:embed="rId9" cstate="print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80"/>
              <a:ext cx="1392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208" y="3024"/>
              <a:ext cx="115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324600" y="4572000"/>
            <a:ext cx="2133600" cy="1739900"/>
            <a:chOff x="4032" y="2880"/>
            <a:chExt cx="1296" cy="1096"/>
          </a:xfrm>
        </p:grpSpPr>
        <p:pic>
          <p:nvPicPr>
            <p:cNvPr id="1041" name="Picture 28" descr="Z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880"/>
              <a:ext cx="1296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032" y="2976"/>
              <a:ext cx="1248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Zahradníčkova 23</a:t>
              </a:r>
            </a:p>
          </p:txBody>
        </p:sp>
      </p:grp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Graphic spid="3" grpId="0">
        <p:bldAsOne/>
      </p:bldGraphic>
      <p:bldP spid="235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1514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151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1515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95400" y="1371600"/>
            <a:ext cx="6477000" cy="4951413"/>
            <a:chOff x="816" y="864"/>
            <a:chExt cx="4080" cy="3119"/>
          </a:xfrm>
        </p:grpSpPr>
        <p:pic>
          <p:nvPicPr>
            <p:cNvPr id="21512" name="Picture 9" descr="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64"/>
              <a:ext cx="4080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4" y="1056"/>
              <a:ext cx="217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Cvičná kuchyňka</a:t>
            </a:r>
          </a:p>
        </p:txBody>
      </p:sp>
      <p:pic>
        <p:nvPicPr>
          <p:cNvPr id="12" name="Obrázek 11" descr="foto škola 1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foto škola 1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2537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253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2538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95400" y="1371600"/>
            <a:ext cx="6477000" cy="4951413"/>
            <a:chOff x="816" y="864"/>
            <a:chExt cx="4080" cy="3119"/>
          </a:xfrm>
        </p:grpSpPr>
        <p:pic>
          <p:nvPicPr>
            <p:cNvPr id="22535" name="Picture 9" descr="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64"/>
              <a:ext cx="4080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4" y="1056"/>
              <a:ext cx="217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Odborná učebna</a:t>
            </a:r>
          </a:p>
        </p:txBody>
      </p:sp>
      <p:pic>
        <p:nvPicPr>
          <p:cNvPr id="12" name="Obrázek 11" descr="foto škola 1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0403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3562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356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3563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95400" y="1371600"/>
            <a:ext cx="6477000" cy="4951413"/>
            <a:chOff x="816" y="864"/>
            <a:chExt cx="4080" cy="3119"/>
          </a:xfrm>
        </p:grpSpPr>
        <p:pic>
          <p:nvPicPr>
            <p:cNvPr id="23560" name="Picture 9" descr="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64"/>
              <a:ext cx="4080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4" y="1056"/>
              <a:ext cx="217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Počítačová učebna</a:t>
            </a:r>
          </a:p>
        </p:txBody>
      </p:sp>
      <p:pic>
        <p:nvPicPr>
          <p:cNvPr id="12" name="Obrázek 11" descr="foto škola 1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foto škola 1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4586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458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4587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95400" y="1371600"/>
            <a:ext cx="6477000" cy="4951413"/>
            <a:chOff x="816" y="864"/>
            <a:chExt cx="4080" cy="3119"/>
          </a:xfrm>
        </p:grpSpPr>
        <p:pic>
          <p:nvPicPr>
            <p:cNvPr id="24584" name="Picture 9" descr="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64"/>
              <a:ext cx="4080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4" y="1056"/>
              <a:ext cx="217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Cvičebna</a:t>
            </a:r>
          </a:p>
        </p:txBody>
      </p:sp>
      <p:pic>
        <p:nvPicPr>
          <p:cNvPr id="12" name="Obrázek 11" descr="DSCN02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DSCN024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5610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561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5611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95400" y="1371600"/>
            <a:ext cx="6477000" cy="4951413"/>
            <a:chOff x="816" y="864"/>
            <a:chExt cx="4080" cy="3119"/>
          </a:xfrm>
        </p:grpSpPr>
        <p:pic>
          <p:nvPicPr>
            <p:cNvPr id="25608" name="Picture 9" descr="9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864"/>
              <a:ext cx="4080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4" y="1056"/>
              <a:ext cx="217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9. května 3</a:t>
              </a: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Zahrada</a:t>
            </a:r>
          </a:p>
        </p:txBody>
      </p:sp>
      <p:pic>
        <p:nvPicPr>
          <p:cNvPr id="12" name="Obrázek 11" descr="foto škola 1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foto škola 15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6633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663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4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6634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47800" y="1295400"/>
            <a:ext cx="6324600" cy="5346700"/>
            <a:chOff x="912" y="816"/>
            <a:chExt cx="3984" cy="3368"/>
          </a:xfrm>
        </p:grpSpPr>
        <p:pic>
          <p:nvPicPr>
            <p:cNvPr id="26631" name="Picture 15" descr="Z23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16"/>
              <a:ext cx="3984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536" y="1104"/>
              <a:ext cx="281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Zahradníčkova 23</a:t>
              </a:r>
            </a:p>
          </p:txBody>
        </p:sp>
      </p:grp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447800" y="4419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Internát pro žáky školy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447800" y="2819400"/>
            <a:ext cx="6553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Vzdělávací programy pro:</a:t>
            </a:r>
          </a:p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Základní školu speciální – Chceme žít 	s vámi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14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52" grpId="0"/>
      <p:bldP spid="358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7657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765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7658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47800" y="1295400"/>
            <a:ext cx="6324600" cy="5346700"/>
            <a:chOff x="912" y="816"/>
            <a:chExt cx="3984" cy="3368"/>
          </a:xfrm>
        </p:grpSpPr>
        <p:pic>
          <p:nvPicPr>
            <p:cNvPr id="27655" name="Picture 11" descr="Z23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16"/>
              <a:ext cx="3984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36" y="1104"/>
              <a:ext cx="281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Zahradníčkova 23</a:t>
              </a:r>
            </a:p>
          </p:txBody>
        </p:sp>
      </p:grp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447800" y="2438400"/>
            <a:ext cx="58674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Učebny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Bezbariérová hygienická místnost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Snoezelen</a:t>
            </a:r>
            <a:endParaRPr lang="cs-CZ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Jídelna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Relaxační zahrada</a:t>
            </a:r>
          </a:p>
          <a:p>
            <a:pPr>
              <a:spcBef>
                <a:spcPct val="50000"/>
              </a:spcBef>
              <a:defRPr/>
            </a:pP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276600" y="4800600"/>
            <a:ext cx="5867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Pokoje pro ubytované žáky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Klubovna a společenská místnost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Jídelna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Relaxační zahrada a mini hřiště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9" grpId="0"/>
      <p:bldP spid="450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8685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868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8686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47800" y="1295400"/>
            <a:ext cx="6324600" cy="5346700"/>
            <a:chOff x="912" y="816"/>
            <a:chExt cx="3984" cy="3368"/>
          </a:xfrm>
        </p:grpSpPr>
        <p:pic>
          <p:nvPicPr>
            <p:cNvPr id="28683" name="Picture 11" descr="Z23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16"/>
              <a:ext cx="3984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36" y="1104"/>
              <a:ext cx="281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Zahradníčkova 23</a:t>
              </a: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Učebny</a:t>
            </a:r>
          </a:p>
        </p:txBody>
      </p:sp>
      <p:pic>
        <p:nvPicPr>
          <p:cNvPr id="12" name="Obrázek 11" descr="P10801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P108014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P108014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 descr="P108014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 descr="P108015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29706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2970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29707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47800" y="1295400"/>
            <a:ext cx="6324600" cy="5346700"/>
            <a:chOff x="912" y="816"/>
            <a:chExt cx="3984" cy="3368"/>
          </a:xfrm>
        </p:grpSpPr>
        <p:pic>
          <p:nvPicPr>
            <p:cNvPr id="29704" name="Picture 11" descr="Z23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16"/>
              <a:ext cx="3984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36" y="1104"/>
              <a:ext cx="281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Zahradníčkova 23</a:t>
              </a: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Snoezelen</a:t>
            </a:r>
          </a:p>
        </p:txBody>
      </p:sp>
      <p:pic>
        <p:nvPicPr>
          <p:cNvPr id="12" name="Obrázek 11" descr="P10801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P105072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30727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3072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30728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47800" y="1295400"/>
            <a:ext cx="6324600" cy="5346700"/>
            <a:chOff x="912" y="816"/>
            <a:chExt cx="3984" cy="3368"/>
          </a:xfrm>
        </p:grpSpPr>
        <p:pic>
          <p:nvPicPr>
            <p:cNvPr id="30725" name="Picture 11" descr="Z23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16"/>
              <a:ext cx="3984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36" y="1104"/>
              <a:ext cx="281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Zahradníčkova 23</a:t>
              </a: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Jídelna</a:t>
            </a:r>
          </a:p>
        </p:txBody>
      </p:sp>
      <p:pic>
        <p:nvPicPr>
          <p:cNvPr id="30734" name="Picture 14" descr="DSCN02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 descr="DSCN02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4104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410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1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4105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864"/>
            <a:chExt cx="4080" cy="3060"/>
          </a:xfrm>
        </p:grpSpPr>
        <p:pic>
          <p:nvPicPr>
            <p:cNvPr id="4102" name="Picture 9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864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864" y="912"/>
              <a:ext cx="408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 </a:t>
              </a:r>
              <a:r>
                <a:rPr lang="cs-CZ" sz="1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22, 9. května 3, Zahradníčkova 23</a:t>
              </a:r>
            </a:p>
          </p:txBody>
        </p:sp>
      </p:grp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295400" y="2514600"/>
            <a:ext cx="66294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Odborná speciálně-pedagogická péče spočívá mimo jiné:</a:t>
            </a: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ve spolupráci s odborníky z oblasti psychologie, psychiatrie, pediatrie a dětské neurologie při hledání optimálních přístupů k řešení problémů našich kmenových i nově přijímaných žáků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 asistenční službě pod vedením pedagogů pro zajištění výuky v rámci individuálních výukových plánů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 intenzivní logopedické péči pro vybrané žáky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31751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3175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31752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47800" y="1295400"/>
            <a:ext cx="6324600" cy="5346700"/>
            <a:chOff x="912" y="816"/>
            <a:chExt cx="3984" cy="3368"/>
          </a:xfrm>
        </p:grpSpPr>
        <p:pic>
          <p:nvPicPr>
            <p:cNvPr id="31749" name="Picture 11" descr="Z23"/>
            <p:cNvPicPr>
              <a:picLocks noChangeAspect="1" noChangeArrowheads="1"/>
            </p:cNvPicPr>
            <p:nvPr/>
          </p:nvPicPr>
          <p:blipFill>
            <a:blip r:embed="rId4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16"/>
              <a:ext cx="3984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36" y="1104"/>
              <a:ext cx="281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Zahradníčkova 23</a:t>
              </a: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Relaxační zahrada</a:t>
            </a:r>
          </a:p>
        </p:txBody>
      </p:sp>
      <p:pic>
        <p:nvPicPr>
          <p:cNvPr id="31757" name="Picture 13" descr="foto škola 1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15" descr="DSCN02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32775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3277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32776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47800" y="1295400"/>
            <a:ext cx="6324600" cy="5346700"/>
            <a:chOff x="912" y="816"/>
            <a:chExt cx="3984" cy="3368"/>
          </a:xfrm>
        </p:grpSpPr>
        <p:pic>
          <p:nvPicPr>
            <p:cNvPr id="32773" name="Picture 11" descr="Z23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16"/>
              <a:ext cx="3984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36" y="1104"/>
              <a:ext cx="281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Zahradníčkova 23</a:t>
              </a: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Pokoje pro žáky</a:t>
            </a:r>
          </a:p>
        </p:txBody>
      </p:sp>
      <p:pic>
        <p:nvPicPr>
          <p:cNvPr id="32781" name="Picture 13" descr="internat08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19087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internat08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3590925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 descr="internat08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478213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33799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3380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33800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47800" y="1295400"/>
            <a:ext cx="6324600" cy="5346700"/>
            <a:chOff x="912" y="816"/>
            <a:chExt cx="3984" cy="3368"/>
          </a:xfrm>
        </p:grpSpPr>
        <p:pic>
          <p:nvPicPr>
            <p:cNvPr id="33797" name="Picture 11" descr="Z23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16"/>
              <a:ext cx="3984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36" y="1104"/>
              <a:ext cx="281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Zahradníčkova 23</a:t>
              </a:r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Klubovna</a:t>
            </a:r>
          </a:p>
        </p:txBody>
      </p:sp>
      <p:pic>
        <p:nvPicPr>
          <p:cNvPr id="33807" name="Picture 15" descr="DSCN02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8" name="Picture 16" descr="DSCN0260"/>
          <p:cNvPicPr>
            <a:picLocks noChangeAspect="1" noChangeArrowheads="1"/>
          </p:cNvPicPr>
          <p:nvPr/>
        </p:nvPicPr>
        <p:blipFill>
          <a:blip r:embed="rId5" cstate="print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54275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5427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1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54278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864"/>
            <a:chExt cx="4080" cy="3060"/>
          </a:xfrm>
        </p:grpSpPr>
        <p:pic>
          <p:nvPicPr>
            <p:cNvPr id="54281" name="Picture 9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864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864" y="912"/>
              <a:ext cx="408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Cyrilomatodějská  22, 9. května 3, Zahradníčkova 23</a:t>
              </a:r>
            </a:p>
          </p:txBody>
        </p:sp>
      </p:grpSp>
      <p:pic>
        <p:nvPicPr>
          <p:cNvPr id="54285" name="Picture 13" descr="http://upload.wikimedia.org/wikipedia/commons/7/78/KONEC_wo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5128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513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4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5129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864"/>
            <a:chExt cx="4080" cy="3060"/>
          </a:xfrm>
        </p:grpSpPr>
        <p:pic>
          <p:nvPicPr>
            <p:cNvPr id="5126" name="Picture 13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864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64" y="912"/>
              <a:ext cx="408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1600" kern="1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1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22, 9. května 3, Zahradníčkova 23</a:t>
              </a:r>
            </a:p>
          </p:txBody>
        </p:sp>
      </p:grp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371600" y="2590800"/>
            <a:ext cx="6553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Odborná speciálně-pedagogická péče spočívá dále:</a:t>
            </a: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ve sníženém počtu žáků: ve třídách ZŠ praktické max. do 14 žáků, ve třídách ZŠ speciální nejvíce 6 žáků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využívání podpůrných opatření při vzdělávání žáků se zdravotním postižením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v přijímání žáků kdykoli v průběhu školního roku</a:t>
            </a:r>
            <a:r>
              <a:rPr lang="cs-CZ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6152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615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89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6153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6150" name="Picture 9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95400" y="2743200"/>
            <a:ext cx="6781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Vzdělávací programy pro:</a:t>
            </a:r>
          </a:p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Základní školu praktickou – Škola 	otevřených dveří</a:t>
            </a:r>
          </a:p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Základní školu speciální – Chceme žít 	s vámi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7176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717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7177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7174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1219200" y="2209800"/>
            <a:ext cx="67818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výtvarná dílna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školní dílna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cvičná kuchyňka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počítačová učebna pro 1. a 2. stupeň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učebna logopedie a individuální výuky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relaxační místnost s prvky </a:t>
            </a:r>
            <a:r>
              <a:rPr lang="cs-CZ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snoezelenu</a:t>
            </a:r>
            <a:endParaRPr lang="cs-CZ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tělocvična</a:t>
            </a:r>
          </a:p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školní pozemek se zahradou a arboretem </a:t>
            </a:r>
            <a:br>
              <a:rPr 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(pro výuku pěstitelských prací a  tělesné výchovy, školní družinu, odpočinek a zábavu)</a:t>
            </a:r>
            <a:r>
              <a:rPr lang="cs-CZ" sz="1600" dirty="0"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8202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820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8203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8200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Výtvarná dílna</a:t>
            </a:r>
          </a:p>
        </p:txBody>
      </p:sp>
      <p:pic>
        <p:nvPicPr>
          <p:cNvPr id="13" name="Obrázek 12" descr="foto škola 09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foto škola 09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9226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92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9227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9224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>
                <a:solidFill>
                  <a:schemeClr val="tx2"/>
                </a:solidFill>
                <a:effectLst/>
              </a:rPr>
              <a:t>Školní dílna</a:t>
            </a:r>
          </a:p>
        </p:txBody>
      </p:sp>
      <p:pic>
        <p:nvPicPr>
          <p:cNvPr id="13" name="Obrázek 12" descr="DSCN02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DSCN024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1385888"/>
            <a:ext cx="6429375" cy="5472112"/>
            <a:chOff x="697" y="3757"/>
            <a:chExt cx="10125" cy="8617"/>
          </a:xfrm>
        </p:grpSpPr>
        <p:grpSp>
          <p:nvGrpSpPr>
            <p:cNvPr id="10248" name="Group 3"/>
            <p:cNvGrpSpPr>
              <a:grpSpLocks noChangeAspect="1"/>
            </p:cNvGrpSpPr>
            <p:nvPr/>
          </p:nvGrpSpPr>
          <p:grpSpPr bwMode="auto">
            <a:xfrm>
              <a:off x="697" y="3757"/>
              <a:ext cx="10125" cy="8617"/>
              <a:chOff x="1451" y="8411"/>
              <a:chExt cx="8860" cy="7540"/>
            </a:xfrm>
          </p:grpSpPr>
          <p:pic>
            <p:nvPicPr>
              <p:cNvPr id="1025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1" y="8411"/>
                <a:ext cx="8860" cy="7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962" y="12003"/>
                <a:ext cx="4321" cy="30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0249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438" y="7868"/>
              <a:ext cx="5701" cy="29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ŠKOLA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OTEVŘENÝCH </a:t>
              </a:r>
            </a:p>
            <a:p>
              <a:pPr algn="ctr"/>
              <a:r>
                <a:rPr lang="cs-CZ" sz="3600" kern="10">
                  <a:ln w="9525">
                    <a:solidFill>
                      <a:srgbClr val="C0C0C0"/>
                    </a:solidFill>
                    <a:round/>
                    <a:headEnd/>
                    <a:tailEnd/>
                  </a:ln>
                  <a:solidFill>
                    <a:srgbClr val="000000">
                      <a:alpha val="5882"/>
                    </a:srgbClr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DVEŘÍ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ZŠ Třebíč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71600" y="1371600"/>
            <a:ext cx="6477000" cy="4857750"/>
            <a:chOff x="864" y="1008"/>
            <a:chExt cx="4080" cy="3060"/>
          </a:xfrm>
        </p:grpSpPr>
        <p:pic>
          <p:nvPicPr>
            <p:cNvPr id="10246" name="Picture 28" descr="41normal"/>
            <p:cNvPicPr>
              <a:picLocks noChangeAspect="1" noChangeArrowheads="1"/>
            </p:cNvPicPr>
            <p:nvPr/>
          </p:nvPicPr>
          <p:blipFill>
            <a:blip r:embed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0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056"/>
              <a:ext cx="322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 smtClean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Cyrilometodějská </a:t>
              </a:r>
              <a:r>
                <a:rPr lang="cs-CZ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4400" dirty="0">
                <a:solidFill>
                  <a:schemeClr val="tx2"/>
                </a:solidFill>
                <a:effectLst/>
              </a:rPr>
              <a:t>Cvičná kuchyňka</a:t>
            </a:r>
          </a:p>
        </p:txBody>
      </p:sp>
      <p:pic>
        <p:nvPicPr>
          <p:cNvPr id="10253" name="Picture 13" descr="DSCN0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DSCN02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03066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12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Výchozí návrh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527</Words>
  <Application>Microsoft Office PowerPoint</Application>
  <PresentationFormat>Předvádění na obrazovce (4:3)</PresentationFormat>
  <Paragraphs>238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Leoš Malec</dc:creator>
  <cp:lastModifiedBy>selle</cp:lastModifiedBy>
  <cp:revision>57</cp:revision>
  <cp:lastPrinted>1601-01-01T00:00:00Z</cp:lastPrinted>
  <dcterms:created xsi:type="dcterms:W3CDTF">1601-01-01T00:00:00Z</dcterms:created>
  <dcterms:modified xsi:type="dcterms:W3CDTF">2014-03-17T09:28:32Z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